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717b5cd60734975" /><Relationship Type="http://schemas.openxmlformats.org/officeDocument/2006/relationships/extended-properties" Target="/docProps/app.xml" Id="Rd49475f4e7d346dc" /><Relationship Type="http://schemas.openxmlformats.org/officeDocument/2006/relationships/officeDocument" Target="/ppt/presentation.xml" Id="R74fab3c2285f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f353781834f6a"/>
  </p:sldMasterIdLst>
  <p:notesMasterIdLst>
    <p:notesMasterId xmlns:r="http://schemas.openxmlformats.org/officeDocument/2006/relationships" r:id="R19eeedf022284e93"/>
  </p:notesMasterIdLst>
  <p:sldIdLst>
    <p:sldId xmlns:r="http://schemas.openxmlformats.org/officeDocument/2006/relationships" id="256" r:id="R838c0ce27f4e4700"/>
    <p:sldId xmlns:r="http://schemas.openxmlformats.org/officeDocument/2006/relationships" id="257" r:id="Rc11b732981584643"/>
    <p:sldId xmlns:r="http://schemas.openxmlformats.org/officeDocument/2006/relationships" id="258" r:id="R106ad5629a714c91"/>
    <p:sldId xmlns:r="http://schemas.openxmlformats.org/officeDocument/2006/relationships" id="259" r:id="R5e99853dc4584caa"/>
    <p:sldId xmlns:r="http://schemas.openxmlformats.org/officeDocument/2006/relationships" id="260" r:id="Ra09700fb78764c1f"/>
    <p:sldId xmlns:r="http://schemas.openxmlformats.org/officeDocument/2006/relationships" id="261" r:id="R64a5ed87796e4ce7"/>
    <p:sldId xmlns:r="http://schemas.openxmlformats.org/officeDocument/2006/relationships" id="262" r:id="Rb2d752dec76846f0"/>
    <p:sldId xmlns:r="http://schemas.openxmlformats.org/officeDocument/2006/relationships" id="263" r:id="R36fbda4916b14612"/>
    <p:sldId xmlns:r="http://schemas.openxmlformats.org/officeDocument/2006/relationships" id="264" r:id="R16680ef6c0ca4f0e"/>
    <p:sldId xmlns:r="http://schemas.openxmlformats.org/officeDocument/2006/relationships" id="265" r:id="R919ec610d46c4ac4"/>
    <p:sldId xmlns:r="http://schemas.openxmlformats.org/officeDocument/2006/relationships" id="266" r:id="Ra3659039cac04a0c"/>
    <p:sldId xmlns:r="http://schemas.openxmlformats.org/officeDocument/2006/relationships" id="267" r:id="R9e0d678038de4c60"/>
    <p:sldId xmlns:r="http://schemas.openxmlformats.org/officeDocument/2006/relationships" id="268" r:id="R55086694f9a64f44"/>
    <p:sldId xmlns:r="http://schemas.openxmlformats.org/officeDocument/2006/relationships" id="269" r:id="R9213d8ddd4954713"/>
    <p:sldId xmlns:r="http://schemas.openxmlformats.org/officeDocument/2006/relationships" id="270" r:id="Rf9ec860a86254023"/>
    <p:sldId xmlns:r="http://schemas.openxmlformats.org/officeDocument/2006/relationships" id="271" r:id="R23fb17f2bdfe4ac3"/>
    <p:sldId xmlns:r="http://schemas.openxmlformats.org/officeDocument/2006/relationships" id="272" r:id="R7ccef1caeb4f4d47"/>
    <p:sldId xmlns:r="http://schemas.openxmlformats.org/officeDocument/2006/relationships" id="273" r:id="R6e92f2f2153a4a51"/>
    <p:sldId xmlns:r="http://schemas.openxmlformats.org/officeDocument/2006/relationships" id="274" r:id="Rdf07a4fe91a24109"/>
    <p:sldId xmlns:r="http://schemas.openxmlformats.org/officeDocument/2006/relationships" id="275" r:id="R1b8e73e105a248f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1ad3e8cce124f2b" /><Relationship Type="http://schemas.openxmlformats.org/officeDocument/2006/relationships/slideMaster" Target="/ppt/slideMasters/slideMaster1.xml" Id="Rfbbf353781834f6a" /><Relationship Type="http://schemas.openxmlformats.org/officeDocument/2006/relationships/notesMaster" Target="/ppt/notesMasters/notesMaster1.xml" Id="R19eeedf022284e93" /><Relationship Type="http://schemas.openxmlformats.org/officeDocument/2006/relationships/presProps" Target="/ppt/presProps.xml" Id="R19b178ac17384c99" /><Relationship Type="http://schemas.openxmlformats.org/officeDocument/2006/relationships/tableStyles" Target="/ppt/tableStyles.xml" Id="R28cc84f484084fcb" /><Relationship Type="http://schemas.openxmlformats.org/officeDocument/2006/relationships/slide" Target="/ppt/slides/slide1.xml" Id="R838c0ce27f4e4700" /><Relationship Type="http://schemas.openxmlformats.org/officeDocument/2006/relationships/slide" Target="/ppt/slides/slide2.xml" Id="Rc11b732981584643" /><Relationship Type="http://schemas.openxmlformats.org/officeDocument/2006/relationships/slide" Target="/ppt/slides/slide3.xml" Id="R106ad5629a714c91" /><Relationship Type="http://schemas.openxmlformats.org/officeDocument/2006/relationships/slide" Target="/ppt/slides/slide4.xml" Id="R5e99853dc4584caa" /><Relationship Type="http://schemas.openxmlformats.org/officeDocument/2006/relationships/slide" Target="/ppt/slides/slide5.xml" Id="Ra09700fb78764c1f" /><Relationship Type="http://schemas.openxmlformats.org/officeDocument/2006/relationships/slide" Target="/ppt/slides/slide6.xml" Id="R64a5ed87796e4ce7" /><Relationship Type="http://schemas.openxmlformats.org/officeDocument/2006/relationships/slide" Target="/ppt/slides/slide7.xml" Id="Rb2d752dec76846f0" /><Relationship Type="http://schemas.openxmlformats.org/officeDocument/2006/relationships/slide" Target="/ppt/slides/slide8.xml" Id="R36fbda4916b14612" /><Relationship Type="http://schemas.openxmlformats.org/officeDocument/2006/relationships/slide" Target="/ppt/slides/slide9.xml" Id="R16680ef6c0ca4f0e" /><Relationship Type="http://schemas.openxmlformats.org/officeDocument/2006/relationships/slide" Target="/ppt/slides/slide10.xml" Id="R919ec610d46c4ac4" /><Relationship Type="http://schemas.openxmlformats.org/officeDocument/2006/relationships/slide" Target="/ppt/slides/slide11.xml" Id="Ra3659039cac04a0c" /><Relationship Type="http://schemas.openxmlformats.org/officeDocument/2006/relationships/slide" Target="/ppt/slides/slide12.xml" Id="R9e0d678038de4c60" /><Relationship Type="http://schemas.openxmlformats.org/officeDocument/2006/relationships/slide" Target="/ppt/slides/slide13.xml" Id="R55086694f9a64f44" /><Relationship Type="http://schemas.openxmlformats.org/officeDocument/2006/relationships/slide" Target="/ppt/slides/slide14.xml" Id="R9213d8ddd4954713" /><Relationship Type="http://schemas.openxmlformats.org/officeDocument/2006/relationships/slide" Target="/ppt/slides/slide15.xml" Id="Rf9ec860a86254023" /><Relationship Type="http://schemas.openxmlformats.org/officeDocument/2006/relationships/slide" Target="/ppt/slides/slide16.xml" Id="R23fb17f2bdfe4ac3" /><Relationship Type="http://schemas.openxmlformats.org/officeDocument/2006/relationships/slide" Target="/ppt/slides/slide17.xml" Id="R7ccef1caeb4f4d47" /><Relationship Type="http://schemas.openxmlformats.org/officeDocument/2006/relationships/slide" Target="/ppt/slides/slide18.xml" Id="R6e92f2f2153a4a51" /><Relationship Type="http://schemas.openxmlformats.org/officeDocument/2006/relationships/slide" Target="/ppt/slides/slide19.xml" Id="Rdf07a4fe91a24109" /><Relationship Type="http://schemas.openxmlformats.org/officeDocument/2006/relationships/slide" Target="/ppt/slides/slide20.xml" Id="R1b8e73e105a248f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44fbc0e3db44e9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e540bd71a334513" /><Relationship Type="http://schemas.openxmlformats.org/officeDocument/2006/relationships/notesMaster" Target="/ppt/notesMasters/notesMaster1.xml" Id="R7970c56c183d466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6e9dc8ef0514541" /><Relationship Type="http://schemas.openxmlformats.org/officeDocument/2006/relationships/notesMaster" Target="/ppt/notesMasters/notesMaster1.xml" Id="Re74b2b892687403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6a3705cc15741c0" /><Relationship Type="http://schemas.openxmlformats.org/officeDocument/2006/relationships/notesMaster" Target="/ppt/notesMasters/notesMaster1.xml" Id="R3e36b76486534bf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299a327798242ac" /><Relationship Type="http://schemas.openxmlformats.org/officeDocument/2006/relationships/notesMaster" Target="/ppt/notesMasters/notesMaster1.xml" Id="R71048cbdc52f4f5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a531b283a34466b" /><Relationship Type="http://schemas.openxmlformats.org/officeDocument/2006/relationships/notesMaster" Target="/ppt/notesMasters/notesMaster1.xml" Id="R2f8767cb040b42d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1b7849005304b57" /><Relationship Type="http://schemas.openxmlformats.org/officeDocument/2006/relationships/notesMaster" Target="/ppt/notesMasters/notesMaster1.xml" Id="R19ce8e6dacb9402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ccf69b0d38448bd" /><Relationship Type="http://schemas.openxmlformats.org/officeDocument/2006/relationships/notesMaster" Target="/ppt/notesMasters/notesMaster1.xml" Id="R8a5ec0581c8d4c1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c41713b6b9844ef" /><Relationship Type="http://schemas.openxmlformats.org/officeDocument/2006/relationships/notesMaster" Target="/ppt/notesMasters/notesMaster1.xml" Id="R2b3b4490a96d4d4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10eeff0f9d84083" /><Relationship Type="http://schemas.openxmlformats.org/officeDocument/2006/relationships/notesMaster" Target="/ppt/notesMasters/notesMaster1.xml" Id="R51ef4b0a96d74b7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85c7bf5c87f407b" /><Relationship Type="http://schemas.openxmlformats.org/officeDocument/2006/relationships/notesMaster" Target="/ppt/notesMasters/notesMaster1.xml" Id="Rbd82a3496d844fe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f2afa05e32a4452" /><Relationship Type="http://schemas.openxmlformats.org/officeDocument/2006/relationships/notesMaster" Target="/ppt/notesMasters/notesMaster1.xml" Id="Ra30d936e533744a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87a65c11f9b4440" /><Relationship Type="http://schemas.openxmlformats.org/officeDocument/2006/relationships/notesMaster" Target="/ppt/notesMasters/notesMaster1.xml" Id="Re184e714f6f6446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be7d5b2a5bf4506" /><Relationship Type="http://schemas.openxmlformats.org/officeDocument/2006/relationships/notesMaster" Target="/ppt/notesMasters/notesMaster1.xml" Id="R3cff797ad6694cf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e3b7f05d534e5b" /><Relationship Type="http://schemas.openxmlformats.org/officeDocument/2006/relationships/notesMaster" Target="/ppt/notesMasters/notesMaster1.xml" Id="R1c4710a8f77b4a6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6a609e7279d4450" /><Relationship Type="http://schemas.openxmlformats.org/officeDocument/2006/relationships/notesMaster" Target="/ppt/notesMasters/notesMaster1.xml" Id="R1f44b8d188d54ae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b40941d898e42c7" /><Relationship Type="http://schemas.openxmlformats.org/officeDocument/2006/relationships/notesMaster" Target="/ppt/notesMasters/notesMaster1.xml" Id="R5f66c6ebfb914f1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0aa2e6b5a274c48" /><Relationship Type="http://schemas.openxmlformats.org/officeDocument/2006/relationships/notesMaster" Target="/ppt/notesMasters/notesMaster1.xml" Id="Rfc62b07f3c6149b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e2328a94c014f8f" /><Relationship Type="http://schemas.openxmlformats.org/officeDocument/2006/relationships/notesMaster" Target="/ppt/notesMasters/notesMaster1.xml" Id="R9e43925e58d9456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b1334c5091a4e80" /><Relationship Type="http://schemas.openxmlformats.org/officeDocument/2006/relationships/notesMaster" Target="/ppt/notesMasters/notesMaster1.xml" Id="R2b85ab779ba64f7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2a18aaf43934358" /><Relationship Type="http://schemas.openxmlformats.org/officeDocument/2006/relationships/notesMaster" Target="/ppt/notesMasters/notesMaster1.xml" Id="Rd011a7a2324d43c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by setting the expectation: this deck teaches navigation, transaction controls, and verification across the entire platform.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demonstrate the screen, then ask learners to identify the required verification before moving to the next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ScanOps screenshots and SOP workflows from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98de6531f430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9486b6a74340e3" /><Relationship Type="http://schemas.openxmlformats.org/officeDocument/2006/relationships/slideLayout" Target="/ppt/slideLayouts/slideLayout1.xml" Id="R59b86ff6dff54c2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86ff6dff54c2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a20cda6942b4" /><Relationship Type="http://schemas.openxmlformats.org/officeDocument/2006/relationships/notesSlide" Target="/ppt/notesSlides/notesSlide1.xml" Id="R868a70e159ba453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5ff23e694f43" /><Relationship Type="http://schemas.openxmlformats.org/officeDocument/2006/relationships/image" Target="/ppt/media/image8.png" Id="Rab442116ceba4f37" /><Relationship Type="http://schemas.openxmlformats.org/officeDocument/2006/relationships/notesSlide" Target="/ppt/notesSlides/notesSlide10.xml" Id="R6e6ed914a46640e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33e68f7e94b9e" /><Relationship Type="http://schemas.openxmlformats.org/officeDocument/2006/relationships/image" Target="/ppt/media/image9.png" Id="R234f87ed03704221" /><Relationship Type="http://schemas.openxmlformats.org/officeDocument/2006/relationships/notesSlide" Target="/ppt/notesSlides/notesSlide11.xml" Id="R4c5f8d1b3ec9408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4f440669c44c0" /><Relationship Type="http://schemas.openxmlformats.org/officeDocument/2006/relationships/image" Target="/ppt/media/image10.png" Id="R6f54803bae724d38" /><Relationship Type="http://schemas.openxmlformats.org/officeDocument/2006/relationships/notesSlide" Target="/ppt/notesSlides/notesSlide12.xml" Id="Rc0fea894fe33487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cfb4d6914f7e" /><Relationship Type="http://schemas.openxmlformats.org/officeDocument/2006/relationships/image" Target="/ppt/media/image11.png" Id="R82a6f1cc0f534abf" /><Relationship Type="http://schemas.openxmlformats.org/officeDocument/2006/relationships/notesSlide" Target="/ppt/notesSlides/notesSlide13.xml" Id="Rb565a2028c93473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cd0147ee4398" /><Relationship Type="http://schemas.openxmlformats.org/officeDocument/2006/relationships/image" Target="/ppt/media/image12.png" Id="R405a47228e674090" /><Relationship Type="http://schemas.openxmlformats.org/officeDocument/2006/relationships/notesSlide" Target="/ppt/notesSlides/notesSlide14.xml" Id="R221ebff0200b43b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6781cead45e7" /><Relationship Type="http://schemas.openxmlformats.org/officeDocument/2006/relationships/image" Target="/ppt/media/image13.png" Id="R7ea961467b0b4c3d" /><Relationship Type="http://schemas.openxmlformats.org/officeDocument/2006/relationships/notesSlide" Target="/ppt/notesSlides/notesSlide15.xml" Id="R2a5703c354e346a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06a42b784a8d" /><Relationship Type="http://schemas.openxmlformats.org/officeDocument/2006/relationships/image" Target="/ppt/media/image14.png" Id="Rd09377e746dd4420" /><Relationship Type="http://schemas.openxmlformats.org/officeDocument/2006/relationships/notesSlide" Target="/ppt/notesSlides/notesSlide16.xml" Id="Rfa76c9e7c8c14cf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77cee1064df0" /><Relationship Type="http://schemas.openxmlformats.org/officeDocument/2006/relationships/image" Target="/ppt/media/image15.png" Id="Rd4f7e427f66444ef" /><Relationship Type="http://schemas.openxmlformats.org/officeDocument/2006/relationships/notesSlide" Target="/ppt/notesSlides/notesSlide17.xml" Id="R718aea2dbc63479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c5e6e68f74c0d" /><Relationship Type="http://schemas.openxmlformats.org/officeDocument/2006/relationships/image" Target="/ppt/media/image16.png" Id="R3af01c06117942d1" /><Relationship Type="http://schemas.openxmlformats.org/officeDocument/2006/relationships/notesSlide" Target="/ppt/notesSlides/notesSlide18.xml" Id="Rb28bc0f6c0884ed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08b3466c149f9" /><Relationship Type="http://schemas.openxmlformats.org/officeDocument/2006/relationships/image" Target="/ppt/media/image17.png" Id="Ree4433a45c544621" /><Relationship Type="http://schemas.openxmlformats.org/officeDocument/2006/relationships/notesSlide" Target="/ppt/notesSlides/notesSlide19.xml" Id="R3ce8cfdfd958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7109caf544de3" /><Relationship Type="http://schemas.openxmlformats.org/officeDocument/2006/relationships/notesSlide" Target="/ppt/notesSlides/notesSlide2.xml" Id="R2b7879ebc0de491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264b2e0f14f63" /><Relationship Type="http://schemas.openxmlformats.org/officeDocument/2006/relationships/notesSlide" Target="/ppt/notesSlides/notesSlide20.xml" Id="R61824697c634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bb3ce17d45a1" /><Relationship Type="http://schemas.openxmlformats.org/officeDocument/2006/relationships/image" Target="/ppt/media/image.png" Id="Rec7696225dc64a9d" /><Relationship Type="http://schemas.openxmlformats.org/officeDocument/2006/relationships/notesSlide" Target="/ppt/notesSlides/notesSlide3.xml" Id="R6c3eae193ae1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f1abc8204864" /><Relationship Type="http://schemas.openxmlformats.org/officeDocument/2006/relationships/image" Target="/ppt/media/image2.png" Id="R4fcffab498b349b3" /><Relationship Type="http://schemas.openxmlformats.org/officeDocument/2006/relationships/notesSlide" Target="/ppt/notesSlides/notesSlide4.xml" Id="R787e65bab873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ea7c34ee440cb" /><Relationship Type="http://schemas.openxmlformats.org/officeDocument/2006/relationships/image" Target="/ppt/media/image3.png" Id="R1b9784ae19fd4152" /><Relationship Type="http://schemas.openxmlformats.org/officeDocument/2006/relationships/notesSlide" Target="/ppt/notesSlides/notesSlide5.xml" Id="R801f0eff34ca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3633ec49243bd" /><Relationship Type="http://schemas.openxmlformats.org/officeDocument/2006/relationships/image" Target="/ppt/media/image4.png" Id="Rd5b58b99cba94fd6" /><Relationship Type="http://schemas.openxmlformats.org/officeDocument/2006/relationships/notesSlide" Target="/ppt/notesSlides/notesSlide6.xml" Id="Rf630a26feb64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3c1c8f8f48a8" /><Relationship Type="http://schemas.openxmlformats.org/officeDocument/2006/relationships/image" Target="/ppt/media/image5.png" Id="R66ea946b45c448fa" /><Relationship Type="http://schemas.openxmlformats.org/officeDocument/2006/relationships/notesSlide" Target="/ppt/notesSlides/notesSlide7.xml" Id="R0925ab8a7f5a412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743b75d0a42bb" /><Relationship Type="http://schemas.openxmlformats.org/officeDocument/2006/relationships/image" Target="/ppt/media/image6.png" Id="Rfbac89bed20c4cc2" /><Relationship Type="http://schemas.openxmlformats.org/officeDocument/2006/relationships/notesSlide" Target="/ppt/notesSlides/notesSlide8.xml" Id="Rf50954fbf91146f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5943c866e4261" /><Relationship Type="http://schemas.openxmlformats.org/officeDocument/2006/relationships/image" Target="/ppt/media/image7.png" Id="R9cf6b9fdd6bf49de" /><Relationship Type="http://schemas.openxmlformats.org/officeDocument/2006/relationships/notesSlide" Target="/ppt/notesSlides/notesSlide9.xml" Id="Rc7111343592949e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213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F1089F-7F8A-424F-A462-0D9E13943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0960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20C7D9"/>
                </a:solidFill>
              </a:defRPr>
            </a:pPr>
            <a:r>
              <a:rPr sz="1200" b="1">
                <a:solidFill>
                  <a:srgbClr val="20C7D9"/>
                </a:solidFill>
              </a:rPr>
              <a:t>SCANOPS TRAINING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7E7EEA-6D9A-4D23-B855-C44691F69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7429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800" b="1">
                <a:solidFill>
                  <a:srgbClr val="FFFFFF"/>
                </a:solidFill>
              </a:defRPr>
            </a:pPr>
            <a:r>
              <a:rPr sz="4800" b="1">
                <a:solidFill>
                  <a:srgbClr val="FFFFFF"/>
                </a:solidFill>
              </a:rPr>
              <a:t>All-Areas</a:t>
            </a:r>
          </a:p>
          <a:p xmlns:a="http://schemas.openxmlformats.org/drawingml/2006/main">
            <a:pPr>
              <a:defRPr sz="4800" b="1">
                <a:solidFill>
                  <a:srgbClr val="FFFFFF"/>
                </a:solidFill>
              </a:defRPr>
            </a:pPr>
            <a:r>
              <a:rPr sz="4800" b="1">
                <a:solidFill>
                  <a:srgbClr val="FFFFFF"/>
                </a:solidFill>
              </a:rPr>
              <a:t>Tutorial &amp; Demo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6953B4-3769-48E3-A0DE-8CF41DD49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38550"/>
            <a:ext cx="952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D7D9E3"/>
                </a:solidFill>
              </a:defRPr>
            </a:pPr>
            <a:r>
              <a:rPr sz="1800" b="0">
                <a:solidFill>
                  <a:srgbClr val="D7D9E3"/>
                </a:solidFill>
              </a:rPr>
              <a:t>QR • Marketing • Inventory • Warehouse • Equipment • Team • Settings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9E1E83-559C-404C-A14C-6A0943852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625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5AE6"/>
          </a:solidFill>
          <a:ln xmlns:a="http://schemas.openxmlformats.org/drawingml/2006/main" w="0">
            <a:solidFill>
              <a:srgbClr val="6E5AE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3586538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42AA9A-5AFC-4644-9F6F-D01EC3CF5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277932-0F7D-4311-83E5-78FD3DAB4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Location quantity is the source of truth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50A651-94A1-42BB-A263-8C488BC65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5F8870-AB1B-4059-B258-61C323B32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On-Hand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DDE8F9-391A-4385-B349-7A8ED222A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84B820-CBB6-48DA-AB64-4DCA17AE9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Inventory to review SKU, location, quantity, available quantity, and LPN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86ECF7-A784-476D-A9C8-9D8233F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76401E-9FB5-4F9E-B8DA-30FBD7B10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Move for internal relocation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332E4C-B436-4195-9EFF-4AF949AA2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3F5660-228C-4912-84C9-98B0FA6BC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Check Out for approved removal from a location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04E5F9-EE16-4D89-A5BA-6D8B1E087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6A39D1-60EA-428B-8405-64715EEE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Never edit catalog quantity to correct a physical variance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442116ceba4f37"/>
          <a:stretch xmlns:a="http://schemas.openxmlformats.org/drawingml/2006/main"/>
        </p:blipFill>
        <p:spPr>
          <a:xfrm xmlns:a="http://schemas.openxmlformats.org/drawingml/2006/main">
            <a:off x="5391150" y="2190599"/>
            <a:ext cx="6115050" cy="2972101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99470868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C4B15E-FD78-476D-AA98-329BD8C6C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64562F-E3ED-4737-A896-2E947B12E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Count, approve, and resolve variances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1985F8-4011-442A-BD6A-CDB0B471D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F0CCBE-82C1-4DEF-84A3-CFFFD99ED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Cycle Count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33C378-80F5-4511-B8FC-EA40AF1F9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3DA1EA-B2E1-4F97-9169-F12DB84A2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Choose Guided or Blind mode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FEABFB-8B5E-4F3A-BB38-BE7A7CF88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522158-983F-4344-86BD-4A4826D14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Create location-based sessions and schedules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F22163-F783-478C-AB8D-9E5D33C54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1345A8-5078-48DB-AA2D-18D6972B9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Require approval when segregation of duties matters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7258BF-AFDA-482F-B57B-5BFC124B3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D7847D-9829-4FB0-9ECB-45B311CCD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Route unexplained differences to Exceptions and WMS audit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4f87ed03704221"/>
          <a:stretch xmlns:a="http://schemas.openxmlformats.org/drawingml/2006/main"/>
        </p:blipFill>
        <p:spPr>
          <a:xfrm xmlns:a="http://schemas.openxmlformats.org/drawingml/2006/main">
            <a:off x="5391150" y="2218249"/>
            <a:ext cx="6115050" cy="2916802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11518981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C92C8F-B755-4FF7-9E16-19B6E5380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AB6697-BFEC-4778-97CE-C27E3DA59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Replenishment and transfer prevent stockouts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46AEB1-7458-4B8F-A227-FDF45064E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D5D1EB-B30E-4DE0-9F4D-B89D49942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Inventory Control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66F7C6-819E-4367-AA05-A2CB07DC1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9B1182-0CC4-486B-AA01-935EE9F33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Review minimum, target, and available quantities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12F487-6DFF-437C-982C-61770C6DB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4879F4-EFC3-4740-BC1E-75514D018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Confirm destination need and source availability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E1674B-2D12-4847-8530-BE406B34F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DE7366-137A-465F-A0AE-E7F336A26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Move the exact quantity and close the task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3DA613-2811-475E-A6D2-41418709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97AF9C-D5CB-4C83-858A-DF8CFE425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Reconcile in-transit and received quantities before closure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54803bae724d38"/>
          <a:stretch xmlns:a="http://schemas.openxmlformats.org/drawingml/2006/main"/>
        </p:blipFill>
        <p:spPr>
          <a:xfrm xmlns:a="http://schemas.openxmlformats.org/drawingml/2006/main">
            <a:off x="5391150" y="2077416"/>
            <a:ext cx="6115050" cy="3198468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10202789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1DF259-6D9C-48BD-8F1A-97E966B57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A95031-C7E9-46DE-B2B6-AD6E7C0EC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The connected flow ends with verified shipment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AEBF2F-1D10-4D87-A285-BF8650BFF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317201-960B-4FFB-8B71-83B42013F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Warehouse Flow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BCD695-9C9E-4606-9620-6B6CA32EB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974749-D59E-4494-9832-A70A732D3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Receive → Putaway → Pick wave → Pack → Ship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A265DB-37D0-4377-A971-A848CB3FD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980DC3-2D6A-4DE6-86F3-DE8FDD7D8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Scan source, item/LPN, and destination at each physical move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FF403A-7F05-44EE-A802-BD8CC9BC4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1F7FD5-2881-40D2-BE03-9514289DD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packing slips, approved rates, labels, and tracking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8A56B5-65F0-4213-A18A-5B178707C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CE5454-6CDB-425E-91B5-7D118139C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Record shift handoff and verify the audit trail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a6f1cc0f534abf"/>
          <a:stretch xmlns:a="http://schemas.openxmlformats.org/drawingml/2006/main"/>
        </p:blipFill>
        <p:spPr>
          <a:xfrm xmlns:a="http://schemas.openxmlformats.org/drawingml/2006/main">
            <a:off x="5391150" y="2182431"/>
            <a:ext cx="6115050" cy="2988437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209035725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35A989-2D96-409A-9205-428B4333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19B470-63AD-4B01-9135-2FB6E7A7A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Inventory QR labels belong in Inventory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C3D8BE-852D-4FB6-A88A-270643071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8868B3-3941-4A99-B0E9-DEFC7DCC0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Inventory QR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8BD62D-F0C2-4C3B-BCFD-51BF08814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AF6DD0-BF51-4C2D-A8AC-08060001F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Search items with or without linked QR labels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65DDEE-7747-4456-B63F-70A1DF396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99BE55-DC7D-4E62-9EC2-0D4F216BA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Preview SKU, location, and available quantity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1FA358-825C-4FD1-91D1-B84296FBB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5AC4F5-2E93-4F8B-9ED2-6EFEE7C10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the bulk wizard to select, template, preview, generate, and export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59B63D-8300-4275-A3D4-17B825262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396C27-6236-42BC-A09F-05287A33A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Scan-test labels before rollout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5a47228e674090"/>
          <a:stretch xmlns:a="http://schemas.openxmlformats.org/drawingml/2006/main"/>
        </p:blipFill>
        <p:spPr>
          <a:xfrm xmlns:a="http://schemas.openxmlformats.org/drawingml/2006/main">
            <a:off x="5391150" y="2114129"/>
            <a:ext cx="6115050" cy="3125041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66413793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0E1F36-E305-46EB-A3F0-6F4C4E491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192C95-3FCF-43FD-9B86-3520CE88D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Equipment is tracked one physical unit at a time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5D2CA3-06ED-4134-BDFB-1AE6269F3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452D31-D2CF-49D4-A3B1-318EFA046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Equipment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0ADAE3-FB20-4883-A1DB-C8EB2EA6C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29A100-4D00-482D-8AD9-2F8111D7A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Enter a unique unit name and the correct type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A40BB1-1E59-4F98-9D9E-057D84DBC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02EFB8-0CD7-424E-97EC-08F4183EA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Add serial/VIN, site, status, and notes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6A0808-64E2-4B16-A627-0D2D8A6D6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8AB42D-1900-4C00-BE91-F0D20600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Auto-generate the unique equipment QR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09C24D-88D4-408B-85B6-F77FB37F3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2F18C3-034B-4C31-92EB-B1B458E28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Apply safely and confirm the scan opens the correct unit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a961467b0b4c3d"/>
          <a:stretch xmlns:a="http://schemas.openxmlformats.org/drawingml/2006/main"/>
        </p:blipFill>
        <p:spPr>
          <a:xfrm xmlns:a="http://schemas.openxmlformats.org/drawingml/2006/main">
            <a:off x="5391150" y="2201599"/>
            <a:ext cx="6115050" cy="2950103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53206157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0EDD9E-8253-4D17-A60C-FE95453FA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20912C-AF6C-4F04-873C-2821438BC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Roles define the ceiling; responsibilities refine access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54AAEC-0B45-4595-87B0-ACB6CCD77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212822-BBCF-4366-8B1B-C7B653C44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Team &amp; Devices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B6197F-8B05-4D9E-B919-235150417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AD9A98-6FC7-40F0-AEE9-3B8F000FC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Worker for floor operations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FC883F-67FC-472E-8F53-A382FCFD0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1C91DB-BA0A-4E2B-A913-D3707C996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Member for catalog, import/export, and QR administration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E1AAE6-C690-45BD-B2D7-4FF7043AC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B240F4-4F97-412D-B99A-4BEBD59DC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Owner only for Team and Billing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9C989D-8F78-449E-A605-DA2FB4E84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6B6884-0FBA-4820-A840-E72A63AD0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the Floor PIN only on approved shared devices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9377e746dd4420"/>
          <a:stretch xmlns:a="http://schemas.openxmlformats.org/drawingml/2006/main"/>
        </p:blipFill>
        <p:spPr>
          <a:xfrm xmlns:a="http://schemas.openxmlformats.org/drawingml/2006/main">
            <a:off x="5391150" y="2186878"/>
            <a:ext cx="6115050" cy="2979543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131376743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B27360-200F-4643-9D4A-8F269CF4B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EFCD27-E9D8-42A8-ADE0-CFF1622D3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Branding must pass preview and live verification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04D4E0-7422-4EA7-A4E7-E8CC7D2A8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5B0C21-8003-47B0-BAA7-734CB431D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Settings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885EAB-2D01-480E-A0A5-D9E7A915D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93D155-6D73-4E45-97B9-7C46A5AFD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Enter the approved business name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FE119E-D1A3-461E-913D-7EC5337D4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A33888-6A2E-4663-82C3-D309B9C2E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Upload an approved logo under the stated size limit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E79C49-DF5C-4FEE-953F-BDC92C98D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AD2DB6-021E-4D9C-8E5B-E9015D001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Set the approved primary color and review contrast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D60434-0746-45F1-AF8E-128D7EFFB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342959-A9B3-4694-8904-59ED87DF8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Verify DNS ownership and CNAME routing separately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f7e427f66444ef"/>
          <a:stretch xmlns:a="http://schemas.openxmlformats.org/drawingml/2006/main"/>
        </p:blipFill>
        <p:spPr>
          <a:xfrm xmlns:a="http://schemas.openxmlformats.org/drawingml/2006/main">
            <a:off x="5391150" y="2177800"/>
            <a:ext cx="6115050" cy="2997700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14762880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08DAF3-C2B0-47D0-93B3-4717D93DD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4B0192-0DAE-4338-B0CA-2C2DF2ADF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Billing requires approval, secure payment, and reconciliation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FD3C83-37EA-4FF1-897A-3EE5925E0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1C331C-D7C0-4EBF-A4FE-27860AF12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Billing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FE2A34-44C1-4E35-935C-AB173F2D3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1164E0-7B83-4BEC-A320-4A215D08B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Review invoice number, plan, status, amount, currency, and due date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96BB07-DE6C-4BF3-8E90-70BC5126D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14508A-DF9B-46F8-BC88-1E3A29D98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Open View before paying or filing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4600CB-F182-4A89-8E4F-8FEFE9093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1F7FB1-83FC-4F01-8429-299EADE25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Submit payment once through the authenticated workflow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36559A-21D6-416C-BB5C-2D638C08E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AE5234-B6A1-462A-BA74-1D778F602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Confirm Paid status and reconcile the receipt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f01c06117942d1"/>
          <a:stretch xmlns:a="http://schemas.openxmlformats.org/drawingml/2006/main"/>
        </p:blipFill>
        <p:spPr>
          <a:xfrm xmlns:a="http://schemas.openxmlformats.org/drawingml/2006/main">
            <a:off x="5391150" y="2207029"/>
            <a:ext cx="6115050" cy="2939242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99791922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189181-A5B9-49AA-A2F4-075840CF5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AC7C63-7ABF-4D7E-94F6-C30D5D951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A strong ticket is specific, reproducible, and secure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C8F492-AF21-43A6-B9A2-51015BA49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A4C8AA-D59E-4C87-80E2-0EB9BC155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Support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462F58-E8D7-4FE7-9003-E4DB5A89F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C79AF0-E677-4C48-BC23-987CE75F7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Choose the closest category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ECC91A-AF69-43F2-A857-FE81DEBF0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9D67E0-AB4E-4E50-BB25-5DA8029D2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Area – Issue – Impact in the subject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DFF600-CDB8-4924-BA84-B8C87C7EF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C70857-EF05-4362-9B4F-45C353543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Include expected vs. actual, steps, time, scope, and non-sensitive IDs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0AB30D-6068-477B-92F5-06D58C461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01C5B8-CA28-47D9-BA47-FB3728F0B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Never include passwords, PINs, API keys, or full payment details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4433a45c544621"/>
          <a:stretch xmlns:a="http://schemas.openxmlformats.org/drawingml/2006/main"/>
        </p:blipFill>
        <p:spPr>
          <a:xfrm xmlns:a="http://schemas.openxmlformats.org/drawingml/2006/main">
            <a:off x="5391150" y="2218249"/>
            <a:ext cx="6115050" cy="2916802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13626457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C195C4-2DCA-4FB5-8274-590EE6757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641033-C0AA-4DA2-99E2-B574F8F3D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Learning path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17B587-1984-48FD-B7AC-1D24C020A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03BB24-5723-48B7-891B-D224B5641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Training 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9F5E5E-27F1-41F6-AACE-CF8BEBC12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002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21EB7E-4CF1-4167-9CAE-0B6FADF4C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0002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Create and organize customer-facing QR codes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A2539F-CC20-4DCF-919A-E78B40EB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6860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AF344B-CD80-48CA-BAA7-7B6A07720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6860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Operate inventory and warehouse transactions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273900-3076-4E6D-849C-7001B5157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371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2B22A1-B12A-4D56-B058-015360DE2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3718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Administer equipment, users, branding, billing, and support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06FEE3-45A5-4F9E-BEA8-50C67518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576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7B4E70-3F21-4F98-8DB9-27A65389D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576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Verify every action through preview, scan, status, or audit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AAC25F-3B55-4DC5-B9EB-04C6A3B5A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10820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5AE6"/>
          </a:solidFill>
          <a:ln xmlns:a="http://schemas.openxmlformats.org/drawingml/2006/main" w="0">
            <a:solidFill>
              <a:srgbClr val="6E5AE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6651567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B1B1981-7FB8-4E4B-BC76-9A928EECC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75F48B-4F69-40B3-B3D1-2197DF540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Finish every task with verification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7D6ECF-5CE7-4811-87D1-50F949CB1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6E9B30-6F04-47B7-A568-99823D33C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Operating Standard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8E6F94-0FD2-4CEB-85F8-535C60D8E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002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13E270-2D95-49FF-B43A-674D88DB5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0002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Confirm the correct workspace and record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DC447F-666D-4351-A7EF-70621C33C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6860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DA1E30-DF8D-4DB4-9D0E-B0E74355B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6860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Preview or scan before publishing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FD772E-3917-442D-9B54-9A07FA7BB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371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F81F51-3BC4-4C80-A9C1-80835C68B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3718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Match the physical action to the system transaction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075FB5-F6B4-4DA4-A363-E2C1EF182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576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42453B-C314-4C1E-8CE0-78B3F247A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576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Document exceptions, approvals, and handoffs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93FC25-98B2-43E3-AACD-CE1F026FE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743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6E5AE6"/>
                </a:solidFill>
              </a:defRPr>
            </a:pPr>
            <a:r>
              <a:rPr sz="180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AFA5AC-766C-425F-8388-E957F117B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743450"/>
            <a:ext cx="925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2131C"/>
                </a:solidFill>
              </a:defRPr>
            </a:pPr>
            <a:r>
              <a:rPr sz="1800" b="0">
                <a:solidFill>
                  <a:srgbClr val="12131C"/>
                </a:solidFill>
              </a:rPr>
              <a:t>Use the audit trail to confirm completion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862402-542A-4C14-8641-CD0F61424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10820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5AE6"/>
          </a:solidFill>
          <a:ln xmlns:a="http://schemas.openxmlformats.org/drawingml/2006/main" w="0">
            <a:solidFill>
              <a:srgbClr val="6E5AE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74531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E70435-D0E0-4160-8E4F-7A7003FCD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0F3E76-D1EC-4EB0-B83A-6622EEB7C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Create a QR that remains usable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C50DED-F3DE-42E6-A8C3-5954C86A3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5CD02D-A6BD-4973-A60F-D804B493F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QR Codes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3C6770-F1F1-4519-ACB4-AE11D5A1B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611EC3-3F4D-42C7-999B-36B0703A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Choose the destination type before designing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58CE63-A3EB-4AC6-8350-3782C41BA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A7F791-9900-4E6F-922F-5AE76F7A3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Trackable mode when scans and later destination changes matter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D9CDF4-3717-472A-9633-684FD6165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A8F573-5372-4DC1-ADC4-F90614591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Set Advanced Language options for printed label and scan experience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1A160D-7080-4C97-A430-93CF2B5FB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D5F7D6-C665-42C0-B222-F9382C669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Preview, test, and scan before publishing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7696225dc64a9d"/>
          <a:stretch xmlns:a="http://schemas.openxmlformats.org/drawingml/2006/main"/>
        </p:blipFill>
        <p:spPr>
          <a:xfrm xmlns:a="http://schemas.openxmlformats.org/drawingml/2006/main">
            <a:off x="5391150" y="2697302"/>
            <a:ext cx="6115050" cy="1958696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7296030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60D441-1FD3-4754-B09B-34A878CEF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226450-C198-4079-ADD9-10B81EC55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Advanced language keeps labels and visitors aligned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45E365-3AD6-4D82-B775-AB73AADB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2586F3-F12D-486C-8BBF-38B96C1D1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QR Codes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39DA02-CBF2-4100-BF17-E312AE5CD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975253-8A89-46A5-B7EC-6D66A6AD8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Select label/print language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FE8FD5-C88B-4E37-BA16-497BDA9C1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5CB7CB-B23B-4E29-8B97-0C0C831EE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Select landing or after-scan language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54B3C8-0F04-46B5-9AB2-66040FB3A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112E33-1E27-41FB-B8FA-BB4AEB30D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the AI language suggestion or intentionally keep languages different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41AD12-4175-4342-BACD-169044FED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0C0BB7-B168-48E1-885F-232F00502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Verify the printed frame text and hosted experience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cffab498b349b3"/>
          <a:stretch xmlns:a="http://schemas.openxmlformats.org/drawingml/2006/main"/>
        </p:blipFill>
        <p:spPr>
          <a:xfrm xmlns:a="http://schemas.openxmlformats.org/drawingml/2006/main">
            <a:off x="5833491" y="1695450"/>
            <a:ext cx="5230368" cy="3962400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5101644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779561-1696-46D1-A232-293FE582B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D3716E-2414-4B31-BE04-0D599E24E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The QR Library is the control center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84AB6E-74E8-4626-9F68-A2B92FF5D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9944DE-D7AD-48D8-86AC-BC3B3310B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QR Library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12C0AB-B0B3-410E-B166-8754387B9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10A1FA-E2B3-4DCD-AB76-79F1F557C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Search by name, folder, type, or destination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EDDBAC-F94B-4FA4-ADE6-A432CD1CE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FDE83D-8B05-4F88-BD91-BC1FFD319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Review scans, unique scans, status, and health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2A2554-EB86-48F1-8F71-7B25C9325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0BF79B-0A5B-4A65-9CB0-EE935A9E9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row actions to test, export, rename, edit, duplicate, archive, or delete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5A5904-4D17-4663-823A-B7F0B5D27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E7B5A5-74C4-426C-B73B-9D4D17AA4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Download the correct production format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9784ae19fd4152"/>
          <a:stretch xmlns:a="http://schemas.openxmlformats.org/drawingml/2006/main"/>
        </p:blipFill>
        <p:spPr>
          <a:xfrm xmlns:a="http://schemas.openxmlformats.org/drawingml/2006/main">
            <a:off x="5391150" y="2195737"/>
            <a:ext cx="6115050" cy="2961825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13234186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2E761B-8440-4FF0-8FFA-4E49093A5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588331-1402-485A-ADB9-7879AD177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Sales, Marketing, and Promotion stay organized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0067D7-1FDD-43CB-AD5C-5162D7E10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2201BA-81C2-430A-AA69-DFF9983A4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Marketing Hub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5C9182-74F1-4E99-912E-5C0A5C82C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ED4ADC-1DC1-409B-92A0-714180DD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Create campaign QR codes in the correct section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D6D035-70BA-4997-B855-ABA96178E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97EABD-138C-4BDD-9063-9D0F70EFB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Keep these codes separate from inventory labels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885CA8-C021-46CE-B8AE-7CE134BCC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B51ED4-F3A7-453C-AB74-2131506F7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the section counts and uncategorized queue to organize existing codes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667672-EF08-4C87-BC11-4A281ED2B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82A92C-BD8A-4936-AD7C-2F9841B66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Open the all-codes library when cross-section review is needed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b58b99cba94fd6"/>
          <a:stretch xmlns:a="http://schemas.openxmlformats.org/drawingml/2006/main"/>
        </p:blipFill>
        <p:spPr>
          <a:xfrm xmlns:a="http://schemas.openxmlformats.org/drawingml/2006/main">
            <a:off x="5391150" y="2231304"/>
            <a:ext cx="6115050" cy="2890693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46992143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92DB10-F38E-4465-ABA0-FFF069055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1AABA7-D7BA-4916-8B55-162D0A051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Inventory starts with clean master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4F8904-42DC-4A07-BCB6-4B7B996BE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7281A0-571B-479D-B25D-EC81B4F41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Inventory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7EB22A-C912-4F23-AC5E-6971E1702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CD7CEE-D8D2-44EC-B149-7590F6029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Enable Warehouse Mode for location-managed stock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ACEBC5-E6AA-4707-9796-3F4A97EBE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2D3D73-85DD-493E-B53A-8A55F5C96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Create warehouses and locations before receiving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F20594-96DE-4878-9359-A6491A1AF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4CFD21-6457-41E0-B186-2F90278D5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Create catalog records before adding quantity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AF9DEA-2C25-4B3F-8C0D-6F358BFA9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374A99-43B7-44E0-B7E4-E5ACF338D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Keep fleet, forklifts, and tools in Equipment—not stocked inventory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ea946b45c448fa"/>
          <a:stretch xmlns:a="http://schemas.openxmlformats.org/drawingml/2006/main"/>
        </p:blipFill>
        <p:spPr>
          <a:xfrm xmlns:a="http://schemas.openxmlformats.org/drawingml/2006/main">
            <a:off x="5391150" y="2246491"/>
            <a:ext cx="6115050" cy="2860317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28198080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DF981C-A348-4B37-B545-E1F26E9AE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10C215-7AC9-4BEE-B165-FC75D0A30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Receive, label, and put away in sequence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EEC015-24BA-4EDF-8B49-617485BCC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E64D9E-6B18-4FBD-874F-04B3879CE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Receiving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9DE69C-DCE6-4197-BD81-CC1EFA434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C1880F-A0F3-4E49-BF42-70CEF3861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Select or create the PO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F4D589-8B24-48E9-A125-864454DD4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E9D6FA-A61A-46E4-BCDF-BFAB56AE7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Inspect shortages, overages, and damage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683367-11FA-4FAB-9718-E02F426B7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F298D0-8118-4860-A094-9A00F5F13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Receive the accepted quantity and generate an LPN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9DE8CB-575A-43DD-9A04-A828F2636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B5DE2E-5CCD-4CE4-8FF8-94807423D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Print, scan-test, and put away before stock becomes available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ac89bed20c4cc2"/>
          <a:stretch xmlns:a="http://schemas.openxmlformats.org/drawingml/2006/main"/>
        </p:blipFill>
        <p:spPr>
          <a:xfrm xmlns:a="http://schemas.openxmlformats.org/drawingml/2006/main">
            <a:off x="5391150" y="2190644"/>
            <a:ext cx="6115050" cy="2972011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701148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5ECBAD-010B-46B0-B58F-B372B6885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5AE6"/>
                </a:solidFill>
              </a:defRPr>
            </a:pPr>
            <a:r>
              <a:rPr sz="1050" b="1">
                <a:solidFill>
                  <a:srgbClr val="6E5AE6"/>
                </a:solidFill>
              </a:rPr>
              <a:t>OPERATOR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346474-B375-4723-88C5-1BDFC16CB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2131C"/>
                </a:solidFill>
              </a:defRPr>
            </a:pPr>
            <a:r>
              <a:rPr sz="3000" b="1">
                <a:solidFill>
                  <a:srgbClr val="12131C"/>
                </a:solidFill>
              </a:rPr>
              <a:t>LPNs preserve container-level traceability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D94011-9C81-479D-A53A-F046D3490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CE7"/>
          </a:solidFill>
          <a:ln xmlns:a="http://schemas.openxmlformats.org/drawingml/2006/main" w="0">
            <a:solidFill>
              <a:srgbClr val="D8DCE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A839AF-714B-4E8E-81FB-41E01BE6E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57200"/>
            <a:ext cx="1600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LPN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BDEE18-AC89-4EAE-925E-22457F15D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7B1F5A-0BD8-4D8A-A1D8-88F971DEC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Auto-generate identifiers unless policy approves another format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91CBFD-5B39-4865-BA54-52ED43CC0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653014-2FBE-4039-AD9A-AEFF303F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Use barcode + QR when supported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120457-8FFB-4C3F-A64D-7CD91FE37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A60C0D-CF2F-4127-A2BC-E6D90E15B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Split or merge only compatible stock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C19460-9249-414D-9C07-C8F65F6C7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6E5AE6"/>
                </a:solidFill>
              </a:defRPr>
            </a:pPr>
            <a:r>
              <a:rPr sz="1350" b="1">
                <a:solidFill>
                  <a:srgbClr val="6E5AE6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2CC9D7-F2D6-44F3-A5AC-77647D790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4114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2131C"/>
                </a:solidFill>
              </a:defRPr>
            </a:pPr>
            <a:r>
              <a:rPr sz="1350" b="0">
                <a:solidFill>
                  <a:srgbClr val="12131C"/>
                </a:solidFill>
              </a:rPr>
              <a:t>Retire obsolete labels and verify new quantities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f6b9fdd6bf49de"/>
          <a:stretch xmlns:a="http://schemas.openxmlformats.org/drawingml/2006/main"/>
        </p:blipFill>
        <p:spPr>
          <a:xfrm xmlns:a="http://schemas.openxmlformats.org/drawingml/2006/main">
            <a:off x="5391150" y="1832945"/>
            <a:ext cx="6115050" cy="3687410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</p:spTree>
    <p:extLst>
      <p:ext uri="{BB962C8B-B14F-4D97-AF65-F5344CB8AC3E}">
        <p14:creationId xmlns:p14="http://schemas.microsoft.com/office/powerpoint/2010/main" val="15419995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2026-08-09T13:52:14.4720000Z</dcterms:created>
  <dcterms:modified xsi:type="dcterms:W3CDTF">2026-08-09T13:52:14.4720000Z</dcterms:modified>
</coreProperties>
</file>